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1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21" autoAdjust="0"/>
    <p:restoredTop sz="94660"/>
  </p:normalViewPr>
  <p:slideViewPr>
    <p:cSldViewPr>
      <p:cViewPr varScale="1">
        <p:scale>
          <a:sx n="68" d="100"/>
          <a:sy n="68" d="100"/>
        </p:scale>
        <p:origin x="12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C2586-BD24-4483-A6EF-BF2CD55BF40F}" type="datetimeFigureOut">
              <a:rPr lang="en-US" smtClean="0"/>
              <a:t>04/04/2019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289F2-EF69-45E9-8608-4F7DE9C1A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37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17 Minutes of 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289F2-EF69-45E9-8608-4F7DE9C1AA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30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17 Minutes of Video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289F2-EF69-45E9-8608-4F7DE9C1AA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18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17 Minutes of Video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289F2-EF69-45E9-8608-4F7DE9C1AA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71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Turn Off Audio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289F2-EF69-45E9-8608-4F7DE9C1AA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87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727B2128-4264-4E6D-A0D4-0B13ED2B1DC0}" type="datetimeFigureOut">
              <a:rPr lang="en-US" smtClean="0"/>
              <a:t>04/04/2019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32AE4978-E2D8-4570-8524-17AD1BEF3BE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128-4264-4E6D-A0D4-0B13ED2B1DC0}" type="datetimeFigureOut">
              <a:rPr lang="en-US" smtClean="0"/>
              <a:t>04/04/2019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AE4978-E2D8-4570-8524-17AD1BEF3BE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128-4264-4E6D-A0D4-0B13ED2B1DC0}" type="datetimeFigureOut">
              <a:rPr lang="en-US" smtClean="0"/>
              <a:t>04/04/2019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AE4978-E2D8-4570-8524-17AD1BEF3BE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128-4264-4E6D-A0D4-0B13ED2B1DC0}" type="datetimeFigureOut">
              <a:rPr lang="en-US" smtClean="0"/>
              <a:t>04/04/2019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AE4978-E2D8-4570-8524-17AD1BEF3B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727B2128-4264-4E6D-A0D4-0B13ED2B1DC0}" type="datetimeFigureOut">
              <a:rPr lang="en-US" smtClean="0"/>
              <a:t>04/04/2019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32AE4978-E2D8-4570-8524-17AD1BEF3B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128-4264-4E6D-A0D4-0B13ED2B1DC0}" type="datetimeFigureOut">
              <a:rPr lang="en-US" smtClean="0"/>
              <a:t>04/04/2019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AE4978-E2D8-4570-8524-17AD1BEF3B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128-4264-4E6D-A0D4-0B13ED2B1DC0}" type="datetimeFigureOut">
              <a:rPr lang="en-US" smtClean="0"/>
              <a:t>04/04/2019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AE4978-E2D8-4570-8524-17AD1BEF3BE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128-4264-4E6D-A0D4-0B13ED2B1DC0}" type="datetimeFigureOut">
              <a:rPr lang="en-US" smtClean="0"/>
              <a:t>04/04/2019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AE4978-E2D8-4570-8524-17AD1BEF3BE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128-4264-4E6D-A0D4-0B13ED2B1DC0}" type="datetimeFigureOut">
              <a:rPr lang="en-US" smtClean="0"/>
              <a:t>04/04/2019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AE4978-E2D8-4570-8524-17AD1BEF3BE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128-4264-4E6D-A0D4-0B13ED2B1DC0}" type="datetimeFigureOut">
              <a:rPr lang="en-US" smtClean="0"/>
              <a:t>04/04/2019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AE4978-E2D8-4570-8524-17AD1BEF3BE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B2128-4264-4E6D-A0D4-0B13ED2B1DC0}" type="datetimeFigureOut">
              <a:rPr lang="en-US" smtClean="0"/>
              <a:t>04/04/2019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AE4978-E2D8-4570-8524-17AD1BEF3BE2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2AE4978-E2D8-4570-8524-17AD1BEF3B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7B2128-4264-4E6D-A0D4-0B13ED2B1DC0}" type="datetimeFigureOut">
              <a:rPr lang="en-US" smtClean="0"/>
              <a:t>04/04/2019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n03SqFGZLg&amp;feature=youtu.b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3-uYL4DRzm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X1yQc9Q1l8" TargetMode="External"/><Relationship Id="rId2" Type="http://schemas.openxmlformats.org/officeDocument/2006/relationships/hyperlink" Target="https://www.youtube.com/watch?v=ffrq6cUoE5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Af1QrqZboY" TargetMode="External"/><Relationship Id="rId2" Type="http://schemas.openxmlformats.org/officeDocument/2006/relationships/hyperlink" Target="https://www.youtube.com/watch?v=rfjt61fNye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OKR0Kgn_uw" TargetMode="External"/><Relationship Id="rId2" Type="http://schemas.openxmlformats.org/officeDocument/2006/relationships/hyperlink" Target="https://www.youtube.com/watch?v=7UMLNe_fGG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ERrSFUadPG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3Dt-xFHjl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kjdTB3MHZ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6400800" cy="2133600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/>
              <a:t>ASL Literature</a:t>
            </a:r>
          </a:p>
        </p:txBody>
      </p:sp>
    </p:spTree>
    <p:extLst>
      <p:ext uri="{BB962C8B-B14F-4D97-AF65-F5344CB8AC3E}">
        <p14:creationId xmlns:p14="http://schemas.microsoft.com/office/powerpoint/2010/main" val="2631495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876800" cy="5714999"/>
          </a:xfrm>
        </p:spPr>
        <p:txBody>
          <a:bodyPr/>
          <a:lstStyle/>
          <a:p>
            <a:r>
              <a:rPr lang="en-US" sz="2400" dirty="0"/>
              <a:t>Legend of Sleepy Hollow in ASL </a:t>
            </a:r>
            <a:endParaRPr lang="en-US" sz="2400" u="sng" dirty="0">
              <a:hlinkClick r:id="rId3"/>
            </a:endParaRPr>
          </a:p>
          <a:p>
            <a:r>
              <a:rPr lang="en-US" u="sng" dirty="0">
                <a:hlinkClick r:id="rId3"/>
              </a:rPr>
              <a:t>https://www.youtube.com/watch?v=In03SqFGZLg&amp;feature=youtu.be</a:t>
            </a:r>
            <a:endParaRPr lang="en-US" u="sng" dirty="0"/>
          </a:p>
          <a:p>
            <a:endParaRPr lang="en-US" u="sng" dirty="0"/>
          </a:p>
          <a:p>
            <a:r>
              <a:rPr lang="en-US" sz="2400" dirty="0"/>
              <a:t>FSDB Students – The Wizard of Oz</a:t>
            </a:r>
          </a:p>
          <a:p>
            <a:r>
              <a:rPr lang="en-US" dirty="0">
                <a:hlinkClick r:id="rId4"/>
              </a:rPr>
              <a:t>https://www.youtube.com/watch?v=3-uYL4DRzmg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81600" y="457200"/>
            <a:ext cx="2895600" cy="5715000"/>
          </a:xfrm>
        </p:spPr>
        <p:txBody>
          <a:bodyPr>
            <a:normAutofit/>
          </a:bodyPr>
          <a:lstStyle/>
          <a:p>
            <a:r>
              <a:rPr lang="en-US" sz="4000" dirty="0"/>
              <a:t>Retelling Classics</a:t>
            </a:r>
            <a:br>
              <a:rPr lang="en-US" sz="2400" i="1" dirty="0"/>
            </a:br>
            <a:r>
              <a:rPr lang="en-US" sz="2400" i="1" dirty="0"/>
              <a:t>translating it into ASL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300676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8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4600" y="457200"/>
            <a:ext cx="3657600" cy="1524000"/>
          </a:xfrm>
        </p:spPr>
        <p:txBody>
          <a:bodyPr anchor="t">
            <a:noAutofit/>
          </a:bodyPr>
          <a:lstStyle/>
          <a:p>
            <a:pPr algn="ctr"/>
            <a:r>
              <a:rPr lang="en-US" sz="4000" b="1" dirty="0"/>
              <a:t>Major  Forms  of </a:t>
            </a:r>
            <a:br>
              <a:rPr lang="en-US" sz="4000" b="1" dirty="0"/>
            </a:br>
            <a:r>
              <a:rPr lang="en-US" sz="4000" b="1" dirty="0"/>
              <a:t>ASL Literature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81200"/>
            <a:ext cx="7086600" cy="3124200"/>
          </a:xfrm>
        </p:spPr>
        <p:txBody>
          <a:bodyPr anchor="t">
            <a:normAutofit/>
          </a:bodyPr>
          <a:lstStyle/>
          <a:p>
            <a:r>
              <a:rPr lang="en-US" sz="3000" dirty="0"/>
              <a:t>Literature produced by the Deaf culture is pass down by the act of </a:t>
            </a:r>
            <a:r>
              <a:rPr lang="en-US" sz="3000" b="1" dirty="0"/>
              <a:t>storytelling</a:t>
            </a:r>
            <a:r>
              <a:rPr lang="en-US" sz="3000" dirty="0"/>
              <a:t>. </a:t>
            </a:r>
          </a:p>
          <a:p>
            <a:r>
              <a:rPr lang="en-US" sz="3000" dirty="0"/>
              <a:t>Visual literature is passed down from generation to generation. </a:t>
            </a:r>
          </a:p>
          <a:p>
            <a:r>
              <a:rPr lang="en-US" sz="3000" dirty="0"/>
              <a:t>It can come in many forms:</a:t>
            </a:r>
          </a:p>
        </p:txBody>
      </p:sp>
    </p:spTree>
    <p:extLst>
      <p:ext uri="{BB962C8B-B14F-4D97-AF65-F5344CB8AC3E}">
        <p14:creationId xmlns:p14="http://schemas.microsoft.com/office/powerpoint/2010/main" val="84018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457200"/>
            <a:ext cx="5257800" cy="5714999"/>
          </a:xfrm>
        </p:spPr>
        <p:txBody>
          <a:bodyPr/>
          <a:lstStyle/>
          <a:p>
            <a:r>
              <a:rPr lang="en-US" u="sng" dirty="0">
                <a:hlinkClick r:id="rId2"/>
              </a:rPr>
              <a:t>https://www.youtube.com/watch?v=ffrq6cUoE5A</a:t>
            </a:r>
            <a:endParaRPr lang="en-US" u="sng" dirty="0"/>
          </a:p>
          <a:p>
            <a:endParaRPr lang="en-US" u="sng" dirty="0"/>
          </a:p>
          <a:p>
            <a:r>
              <a:rPr lang="en-US" u="sng" dirty="0">
                <a:hlinkClick r:id="rId3"/>
              </a:rPr>
              <a:t>https://www.youtube.com/watch?v=3X1yQc9Q1l8</a:t>
            </a:r>
            <a:endParaRPr lang="en-US" u="sng" dirty="0"/>
          </a:p>
          <a:p>
            <a:endParaRPr lang="en-US" u="sng" dirty="0"/>
          </a:p>
          <a:p>
            <a:r>
              <a:rPr lang="en-US" sz="2400" dirty="0"/>
              <a:t>Often times it is making fun of themselves/their deafness.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57800" y="457200"/>
            <a:ext cx="3048000" cy="5562600"/>
          </a:xfrm>
        </p:spPr>
        <p:txBody>
          <a:bodyPr>
            <a:normAutofit/>
          </a:bodyPr>
          <a:lstStyle/>
          <a:p>
            <a:r>
              <a:rPr lang="en-US" sz="4000" b="1" dirty="0"/>
              <a:t>Humor/Jokes</a:t>
            </a:r>
          </a:p>
        </p:txBody>
      </p:sp>
    </p:spTree>
    <p:extLst>
      <p:ext uri="{BB962C8B-B14F-4D97-AF65-F5344CB8AC3E}">
        <p14:creationId xmlns:p14="http://schemas.microsoft.com/office/powerpoint/2010/main" val="1959836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572000" cy="5714999"/>
          </a:xfrm>
        </p:spPr>
        <p:txBody>
          <a:bodyPr/>
          <a:lstStyle/>
          <a:p>
            <a:r>
              <a:rPr lang="en-US" sz="3200" dirty="0"/>
              <a:t>The Snowmobile</a:t>
            </a:r>
          </a:p>
          <a:p>
            <a:r>
              <a:rPr lang="en-US" dirty="0">
                <a:hlinkClick r:id="rId2"/>
              </a:rPr>
              <a:t>https://www.youtube.com/watch?v=rfjt61fNyeA</a:t>
            </a:r>
            <a:endParaRPr lang="en-US" dirty="0"/>
          </a:p>
          <a:p>
            <a:endParaRPr lang="en-US" sz="3200" dirty="0"/>
          </a:p>
          <a:p>
            <a:r>
              <a:rPr lang="en-US" sz="3200" dirty="0"/>
              <a:t>KO</a:t>
            </a:r>
            <a:endParaRPr lang="en-US" sz="2400" dirty="0"/>
          </a:p>
          <a:p>
            <a:r>
              <a:rPr lang="en-US" dirty="0">
                <a:hlinkClick r:id="rId3"/>
              </a:rPr>
              <a:t>https://www.youtube.com/watch?v=qAf1QrqZboY</a:t>
            </a:r>
            <a:endParaRPr lang="en-US" dirty="0"/>
          </a:p>
          <a:p>
            <a:endParaRPr lang="en-US" dirty="0"/>
          </a:p>
          <a:p>
            <a:r>
              <a:rPr lang="en-US" sz="2800" dirty="0"/>
              <a:t>These stories only use the ABC – handshapes to tell an entire story.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10200" y="457200"/>
            <a:ext cx="2895600" cy="5715000"/>
          </a:xfrm>
        </p:spPr>
        <p:txBody>
          <a:bodyPr>
            <a:normAutofit/>
          </a:bodyPr>
          <a:lstStyle/>
          <a:p>
            <a:r>
              <a:rPr lang="en-US" sz="4400" b="1" dirty="0"/>
              <a:t>ABC Stories</a:t>
            </a:r>
          </a:p>
        </p:txBody>
      </p:sp>
    </p:spTree>
    <p:extLst>
      <p:ext uri="{BB962C8B-B14F-4D97-AF65-F5344CB8AC3E}">
        <p14:creationId xmlns:p14="http://schemas.microsoft.com/office/powerpoint/2010/main" val="358381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648200" cy="5714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Bug Story</a:t>
            </a:r>
          </a:p>
          <a:p>
            <a:r>
              <a:rPr lang="en-US" dirty="0">
                <a:hlinkClick r:id="rId2"/>
              </a:rPr>
              <a:t>https://www.youtube.com/watch?v=7UMLNe_fGGU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 1-10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Wizard and Snake</a:t>
            </a:r>
            <a:endParaRPr lang="en-US" sz="2400" dirty="0">
              <a:hlinkClick r:id="rId3"/>
            </a:endParaRPr>
          </a:p>
          <a:p>
            <a:r>
              <a:rPr lang="en-US" dirty="0">
                <a:hlinkClick r:id="rId3"/>
              </a:rPr>
              <a:t>https://www.youtube.com/watch?v=TOKR0Kgn_uw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 1-16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dirty="0"/>
              <a:t>Football Game</a:t>
            </a:r>
          </a:p>
          <a:p>
            <a:r>
              <a:rPr lang="en-US" dirty="0">
                <a:hlinkClick r:id="rId4"/>
              </a:rPr>
              <a:t>https://www.youtube.com/watch?v=ERrSFUadPG4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# 10 - 0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0" y="457200"/>
            <a:ext cx="3124200" cy="5715000"/>
          </a:xfrm>
        </p:spPr>
        <p:txBody>
          <a:bodyPr>
            <a:normAutofit/>
          </a:bodyPr>
          <a:lstStyle/>
          <a:p>
            <a:r>
              <a:rPr lang="en-US" sz="4400" b="1" dirty="0"/>
              <a:t>Number Stories</a:t>
            </a:r>
            <a:br>
              <a:rPr lang="en-US" sz="4400" b="1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3100" dirty="0"/>
              <a:t>These stories</a:t>
            </a:r>
            <a:br>
              <a:rPr lang="en-US" sz="3100" dirty="0"/>
            </a:br>
            <a:r>
              <a:rPr lang="en-US" sz="3100" dirty="0"/>
              <a:t> only use the </a:t>
            </a:r>
            <a:br>
              <a:rPr lang="en-US" sz="3100" dirty="0"/>
            </a:br>
            <a:r>
              <a:rPr lang="en-US" sz="3100" dirty="0"/>
              <a:t># – handshapes</a:t>
            </a:r>
            <a:br>
              <a:rPr lang="en-US" sz="3100" dirty="0"/>
            </a:br>
            <a:r>
              <a:rPr lang="en-US" sz="3100" dirty="0"/>
              <a:t> to tell an </a:t>
            </a:r>
            <a:br>
              <a:rPr lang="en-US" sz="3100" dirty="0"/>
            </a:br>
            <a:r>
              <a:rPr lang="en-US" sz="3100" dirty="0"/>
              <a:t>entire story.  </a:t>
            </a:r>
            <a:br>
              <a:rPr lang="en-US" sz="3100" dirty="0"/>
            </a:b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23443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4800600" cy="5714999"/>
          </a:xfrm>
        </p:spPr>
        <p:txBody>
          <a:bodyPr/>
          <a:lstStyle/>
          <a:p>
            <a:r>
              <a:rPr lang="en-US" sz="2400" dirty="0"/>
              <a:t>Master ASL Video – 5 </a:t>
            </a:r>
            <a:r>
              <a:rPr lang="en-US" sz="2400" dirty="0" err="1"/>
              <a:t>Handshape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943600" y="457200"/>
            <a:ext cx="2743200" cy="5715000"/>
          </a:xfrm>
        </p:spPr>
        <p:txBody>
          <a:bodyPr>
            <a:normAutofit/>
          </a:bodyPr>
          <a:lstStyle/>
          <a:p>
            <a:r>
              <a:rPr lang="en-US" sz="4000" dirty="0" err="1"/>
              <a:t>Handshape</a:t>
            </a:r>
            <a:r>
              <a:rPr lang="en-US" sz="4000" dirty="0"/>
              <a:t> Story</a:t>
            </a:r>
          </a:p>
        </p:txBody>
      </p:sp>
    </p:spTree>
    <p:extLst>
      <p:ext uri="{BB962C8B-B14F-4D97-AF65-F5344CB8AC3E}">
        <p14:creationId xmlns:p14="http://schemas.microsoft.com/office/powerpoint/2010/main" val="139411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5410200" cy="5714999"/>
          </a:xfrm>
        </p:spPr>
        <p:txBody>
          <a:bodyPr/>
          <a:lstStyle/>
          <a:p>
            <a:r>
              <a:rPr lang="en-US" sz="2800" dirty="0"/>
              <a:t>These stories only use the Classifier – handshapes to tell an entire story. 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Master ASL DVD – Unit 5</a:t>
            </a:r>
          </a:p>
          <a:p>
            <a:r>
              <a:rPr lang="en-US" sz="2800" dirty="0"/>
              <a:t>The Ball </a:t>
            </a:r>
            <a:r>
              <a:rPr lang="en-US" sz="2000" dirty="0"/>
              <a:t>– </a:t>
            </a:r>
            <a:r>
              <a:rPr lang="en-US" sz="2000" i="1" dirty="0"/>
              <a:t>remake of Ben Bahn’s story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https://www.youtube.com/watch?v=C3Dt-xFHjls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57800" y="457200"/>
            <a:ext cx="2819400" cy="5715000"/>
          </a:xfrm>
        </p:spPr>
        <p:txBody>
          <a:bodyPr>
            <a:normAutofit/>
          </a:bodyPr>
          <a:lstStyle/>
          <a:p>
            <a:r>
              <a:rPr lang="en-US" sz="4400" b="1" dirty="0"/>
              <a:t>Classifier Story</a:t>
            </a:r>
          </a:p>
        </p:txBody>
      </p:sp>
    </p:spTree>
    <p:extLst>
      <p:ext uri="{BB962C8B-B14F-4D97-AF65-F5344CB8AC3E}">
        <p14:creationId xmlns:p14="http://schemas.microsoft.com/office/powerpoint/2010/main" val="1828228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Poetry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hlinkClick r:id="rId3"/>
              </a:rPr>
              <a:t>https://www.youtube.com/watch?v=OkjdTB3MHZc</a:t>
            </a:r>
            <a:endParaRPr lang="en-US" sz="2000" dirty="0"/>
          </a:p>
          <a:p>
            <a:r>
              <a:rPr lang="en-US" dirty="0"/>
              <a:t>Skip :49 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r>
              <a:rPr lang="en-US" sz="2800" dirty="0"/>
              <a:t>Many poems created by the Deaf are related to common themes and experiences.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Rhymes are measured in hand shapes and meter in movements.</a:t>
            </a:r>
          </a:p>
        </p:txBody>
      </p:sp>
    </p:spTree>
    <p:extLst>
      <p:ext uri="{BB962C8B-B14F-4D97-AF65-F5344CB8AC3E}">
        <p14:creationId xmlns:p14="http://schemas.microsoft.com/office/powerpoint/2010/main" val="26844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1219200"/>
            <a:ext cx="6858000" cy="4953000"/>
          </a:xfrm>
        </p:spPr>
        <p:txBody>
          <a:bodyPr anchor="t"/>
          <a:lstStyle/>
          <a:p>
            <a:pPr algn="l"/>
            <a:r>
              <a:rPr lang="en-US" dirty="0"/>
              <a:t>Remember, translating some of these original ASL stories into proper English is impossible.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You could have 10 interpreters – “say” what is being signed and it is very unlikely they would all use the exact same words.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040512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937</TotalTime>
  <Words>358</Words>
  <Application>Microsoft Office PowerPoint</Application>
  <PresentationFormat>On-screen Show (4:3)</PresentationFormat>
  <Paragraphs>62</Paragraphs>
  <Slides>11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Wingdings</vt:lpstr>
      <vt:lpstr>Composite</vt:lpstr>
      <vt:lpstr>ASL Literature</vt:lpstr>
      <vt:lpstr>Major  Forms  of  ASL Literature </vt:lpstr>
      <vt:lpstr>Humor/Jokes</vt:lpstr>
      <vt:lpstr>ABC Stories</vt:lpstr>
      <vt:lpstr>Number Stories   These stories  only use the  # – handshapes  to tell an  entire story.   </vt:lpstr>
      <vt:lpstr>Handshape Story</vt:lpstr>
      <vt:lpstr>Classifier Story</vt:lpstr>
      <vt:lpstr>Poetry</vt:lpstr>
      <vt:lpstr>Remember, translating some of these original ASL stories into proper English is impossible.    You could have 10 interpreters – “say” what is being signed and it is very unlikely they would all use the exact same words.  </vt:lpstr>
      <vt:lpstr>Retelling Classics translating it into ASL</vt:lpstr>
      <vt:lpstr>PowerPoint Presentation</vt:lpstr>
    </vt:vector>
  </TitlesOfParts>
  <Company>Duval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ASL Literature</dc:title>
  <dc:creator>Haralambou, Charlotte B.</dc:creator>
  <cp:lastModifiedBy>Haralambou, Charlotte B.</cp:lastModifiedBy>
  <cp:revision>28</cp:revision>
  <dcterms:created xsi:type="dcterms:W3CDTF">2014-03-27T23:54:11Z</dcterms:created>
  <dcterms:modified xsi:type="dcterms:W3CDTF">2019-04-04T13:19:14Z</dcterms:modified>
</cp:coreProperties>
</file>