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0466D-44D1-4C3C-9559-ABE7B8615F9E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24A17-4F6A-4033-AD00-9943329AC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4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Minimum time needed 12 minutes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B8E9FF-EC4E-4FAE-BACA-E0EF345F711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84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Minimum time needed 12 minutes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9A4E31-E8F8-478B-A190-444CAFCDADB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9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Minimum time needed 12 minutes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7A8DAB-B907-4645-BD5C-1B279A9F7D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03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Minimum time needed 12 minutes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A95A5-F3C9-49AB-A48F-72C16DD05ED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46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Minimum time needed 12 minutes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7327B-F46A-429E-804F-15DF670ECB3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68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075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1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5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05153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8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9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4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340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088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6D5219-D0E3-482D-8CC0-D8DCF711D175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19BF3FD-4A2A-4295-B126-2CC1490BCF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634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8800" dirty="0"/>
              <a:t>Anatomy of the Ear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Parts of the Ear</a:t>
            </a:r>
          </a:p>
        </p:txBody>
      </p:sp>
    </p:spTree>
    <p:extLst>
      <p:ext uri="{BB962C8B-B14F-4D97-AF65-F5344CB8AC3E}">
        <p14:creationId xmlns:p14="http://schemas.microsoft.com/office/powerpoint/2010/main" val="1791727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http://karenscottaudiology.com/wp-content/uploads/2010/07/E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35" y="2286000"/>
            <a:ext cx="5138530" cy="3581400"/>
          </a:xfrm>
          <a:noFill/>
        </p:spPr>
      </p:pic>
      <p:sp>
        <p:nvSpPr>
          <p:cNvPr id="5" name="Right Arrow 4"/>
          <p:cNvSpPr>
            <a:spLocks noChangeArrowheads="1"/>
          </p:cNvSpPr>
          <p:nvPr/>
        </p:nvSpPr>
        <p:spPr bwMode="auto">
          <a:xfrm>
            <a:off x="2301185" y="3048000"/>
            <a:ext cx="15240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" name="Right Arrow 6"/>
          <p:cNvSpPr/>
          <p:nvPr/>
        </p:nvSpPr>
        <p:spPr bwMode="auto">
          <a:xfrm rot="16200000">
            <a:off x="5691670" y="4553779"/>
            <a:ext cx="1524000" cy="8382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10800000">
            <a:off x="7979465" y="3657600"/>
            <a:ext cx="15240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5400000">
            <a:off x="6419298" y="1999422"/>
            <a:ext cx="15240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2477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http://karenscottaudiology.com/wp-content/uploads/2010/07/Ear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35" y="2286000"/>
            <a:ext cx="5138530" cy="3581400"/>
          </a:xfrm>
          <a:noFill/>
        </p:spPr>
      </p:pic>
      <p:sp>
        <p:nvSpPr>
          <p:cNvPr id="5" name="Right Arrow 4"/>
          <p:cNvSpPr>
            <a:spLocks noChangeArrowheads="1"/>
          </p:cNvSpPr>
          <p:nvPr/>
        </p:nvSpPr>
        <p:spPr bwMode="auto">
          <a:xfrm>
            <a:off x="2800114" y="4017168"/>
            <a:ext cx="2133600" cy="838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 rot="3785330">
            <a:off x="5410200" y="2614495"/>
            <a:ext cx="15240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>
            <a:spLocks noChangeArrowheads="1"/>
          </p:cNvSpPr>
          <p:nvPr/>
        </p:nvSpPr>
        <p:spPr bwMode="auto">
          <a:xfrm rot="9914457">
            <a:off x="8263121" y="4244048"/>
            <a:ext cx="1423987" cy="706438"/>
          </a:xfrm>
          <a:prstGeom prst="rightArrow">
            <a:avLst>
              <a:gd name="adj1" fmla="val 50000"/>
              <a:gd name="adj2" fmla="val 4996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297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this your ear? </a:t>
            </a:r>
          </a:p>
        </p:txBody>
      </p:sp>
      <p:pic>
        <p:nvPicPr>
          <p:cNvPr id="8195" name="Content Placeholder 3" descr="2192_ear_outside_3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1" y="685800"/>
            <a:ext cx="4582886" cy="5362952"/>
          </a:xfrm>
        </p:spPr>
      </p:pic>
    </p:spTree>
    <p:extLst>
      <p:ext uri="{BB962C8B-B14F-4D97-AF65-F5344CB8AC3E}">
        <p14:creationId xmlns:p14="http://schemas.microsoft.com/office/powerpoint/2010/main" val="155674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NOPE – This is the Ear!</a:t>
            </a:r>
          </a:p>
        </p:txBody>
      </p:sp>
      <p:pic>
        <p:nvPicPr>
          <p:cNvPr id="9219" name="Picture 5" descr="http://karenscottaudiology.com/wp-content/uploads/2010/07/E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7" t="13724" r="427" b="-6145"/>
          <a:stretch>
            <a:fillRect/>
          </a:stretch>
        </p:blipFill>
        <p:spPr bwMode="auto">
          <a:xfrm>
            <a:off x="2156837" y="1690689"/>
            <a:ext cx="6858578" cy="441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02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33600" y="762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There are three sections of the ear!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73457"/>
              </p:ext>
            </p:extLst>
          </p:nvPr>
        </p:nvGraphicFramePr>
        <p:xfrm>
          <a:off x="2133600" y="1621971"/>
          <a:ext cx="7467600" cy="3559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0675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MIDDLE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OUTER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95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133600" y="5470071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i="1" dirty="0">
                <a:solidFill>
                  <a:srgbClr val="FF0000"/>
                </a:solidFill>
              </a:rPr>
              <a:t>We are actually going to go backwards – start in the outer part of the ear. </a:t>
            </a:r>
          </a:p>
        </p:txBody>
      </p:sp>
    </p:spTree>
    <p:extLst>
      <p:ext uri="{BB962C8B-B14F-4D97-AF65-F5344CB8AC3E}">
        <p14:creationId xmlns:p14="http://schemas.microsoft.com/office/powerpoint/2010/main" val="215747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Outer Ear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14400" y="1574347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Pinna -also known as the Auricle</a:t>
            </a:r>
          </a:p>
          <a:p>
            <a:r>
              <a:rPr lang="en-US" altLang="en-US" sz="3600" dirty="0"/>
              <a:t>Ear Canal  or External Auditory Canal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0"/>
          <a:stretch>
            <a:fillRect/>
          </a:stretch>
        </p:blipFill>
        <p:spPr bwMode="auto">
          <a:xfrm>
            <a:off x="3505200" y="3352800"/>
            <a:ext cx="5334000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17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3" t="11739"/>
          <a:stretch>
            <a:fillRect/>
          </a:stretch>
        </p:blipFill>
        <p:spPr bwMode="auto">
          <a:xfrm>
            <a:off x="6215743" y="3336235"/>
            <a:ext cx="5233661" cy="339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>
          <a:xfrm>
            <a:off x="776060" y="467293"/>
            <a:ext cx="7924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Middle Ear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776060" y="1763263"/>
            <a:ext cx="8672740" cy="424679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600" dirty="0"/>
              <a:t>Tympanic Membrane - Ear Drum</a:t>
            </a:r>
          </a:p>
          <a:p>
            <a:pPr eaLnBrk="1" hangingPunct="1"/>
            <a:r>
              <a:rPr lang="en-US" altLang="en-US" sz="3600" dirty="0"/>
              <a:t>Eustachian Tube</a:t>
            </a:r>
          </a:p>
          <a:p>
            <a:pPr eaLnBrk="1" hangingPunct="1"/>
            <a:r>
              <a:rPr lang="en-US" altLang="en-US" sz="3600" dirty="0"/>
              <a:t>Three Bones known as the </a:t>
            </a:r>
            <a:r>
              <a:rPr lang="en-US" altLang="en-US" sz="3600" dirty="0" err="1"/>
              <a:t>Ossicular</a:t>
            </a:r>
            <a:r>
              <a:rPr lang="en-US" altLang="en-US" sz="3600" dirty="0"/>
              <a:t> Chain</a:t>
            </a:r>
          </a:p>
          <a:p>
            <a:pPr lvl="1" eaLnBrk="1" hangingPunct="1"/>
            <a:r>
              <a:rPr lang="en-US" altLang="en-US" sz="3600" dirty="0"/>
              <a:t>Malleus</a:t>
            </a:r>
          </a:p>
          <a:p>
            <a:pPr lvl="1" eaLnBrk="1" hangingPunct="1"/>
            <a:r>
              <a:rPr lang="en-US" altLang="en-US" sz="3600" dirty="0"/>
              <a:t>Incus</a:t>
            </a:r>
          </a:p>
          <a:p>
            <a:pPr lvl="1" eaLnBrk="1" hangingPunct="1"/>
            <a:r>
              <a:rPr lang="en-US" altLang="en-US" sz="3600" dirty="0"/>
              <a:t>Stapes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83482"/>
            <a:ext cx="28956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0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Inner Ear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Semicircular canals</a:t>
            </a:r>
          </a:p>
          <a:p>
            <a:pPr eaLnBrk="1" hangingPunct="1"/>
            <a:r>
              <a:rPr lang="en-US" altLang="en-US" sz="3600" dirty="0"/>
              <a:t>Cochlea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800" dirty="0"/>
              <a:t>Organ of </a:t>
            </a:r>
            <a:r>
              <a:rPr lang="en-US" altLang="en-US" sz="2800" dirty="0" err="1"/>
              <a:t>Corti</a:t>
            </a:r>
            <a:endParaRPr lang="en-US" altLang="en-US" sz="2800" dirty="0"/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800" dirty="0"/>
              <a:t>3 Chambers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2800" dirty="0"/>
              <a:t>2 Membranes</a:t>
            </a:r>
          </a:p>
        </p:txBody>
      </p:sp>
      <p:pic>
        <p:nvPicPr>
          <p:cNvPr id="15364" name="Picture 6" descr="http://karenscottaudiology.com/wp-content/uploads/2010/07/E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0" t="18593" r="5574" b="13936"/>
          <a:stretch>
            <a:fillRect/>
          </a:stretch>
        </p:blipFill>
        <p:spPr bwMode="auto">
          <a:xfrm>
            <a:off x="5763136" y="2171700"/>
            <a:ext cx="6066914" cy="340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01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800" dirty="0"/>
              <a:t>You will be expected to label the parts of the ear.  Start studying NOW!</a:t>
            </a:r>
          </a:p>
        </p:txBody>
      </p:sp>
      <p:pic>
        <p:nvPicPr>
          <p:cNvPr id="17411" name="Content Placeholder 3" descr="http://karenscottaudiology.com/wp-content/uploads/2010/07/Ear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2"/>
          <a:stretch>
            <a:fillRect/>
          </a:stretch>
        </p:blipFill>
        <p:spPr>
          <a:xfrm>
            <a:off x="3287486" y="2019300"/>
            <a:ext cx="7211559" cy="4083505"/>
          </a:xfrm>
        </p:spPr>
      </p:pic>
    </p:spTree>
    <p:extLst>
      <p:ext uri="{BB962C8B-B14F-4D97-AF65-F5344CB8AC3E}">
        <p14:creationId xmlns:p14="http://schemas.microsoft.com/office/powerpoint/2010/main" val="25568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identify/label the parts of the ear? </a:t>
            </a:r>
            <a:endParaRPr lang="en-US" alt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0"/>
          <a:stretch>
            <a:fillRect/>
          </a:stretch>
        </p:blipFill>
        <p:spPr bwMode="auto">
          <a:xfrm flipH="1">
            <a:off x="2724150" y="1428750"/>
            <a:ext cx="7643828" cy="463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3818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1716</TotalTime>
  <Words>151</Words>
  <Application>Microsoft Office PowerPoint</Application>
  <PresentationFormat>Widescreen</PresentationFormat>
  <Paragraphs>43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Franklin Gothic Book</vt:lpstr>
      <vt:lpstr>Wingdings</vt:lpstr>
      <vt:lpstr>Crop</vt:lpstr>
      <vt:lpstr>Anatomy of the Ear</vt:lpstr>
      <vt:lpstr>Is this your ear? </vt:lpstr>
      <vt:lpstr>NOPE – This is the Ear!</vt:lpstr>
      <vt:lpstr>There are three sections of the ear!</vt:lpstr>
      <vt:lpstr>Outer Ear</vt:lpstr>
      <vt:lpstr>Middle Ear</vt:lpstr>
      <vt:lpstr>Inner Ear</vt:lpstr>
      <vt:lpstr>You will be expected to label the parts of the ear.  Start studying NOW!</vt:lpstr>
      <vt:lpstr>Can you identify/label the parts of the ear? </vt:lpstr>
      <vt:lpstr>PowerPoint Presentation</vt:lpstr>
      <vt:lpstr>PowerPoint Presentation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Ear</dc:title>
  <dc:creator>Haralambou, Charlotte B.</dc:creator>
  <cp:lastModifiedBy>Haralambou, Charlotte B.</cp:lastModifiedBy>
  <cp:revision>6</cp:revision>
  <dcterms:created xsi:type="dcterms:W3CDTF">2017-01-06T19:33:15Z</dcterms:created>
  <dcterms:modified xsi:type="dcterms:W3CDTF">2020-01-14T17:22:57Z</dcterms:modified>
</cp:coreProperties>
</file>